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sldIdLst>
    <p:sldId id="258" r:id="rId4"/>
  </p:sldIdLst>
  <p:sldSz cx="43200638" cy="2257266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B6AB"/>
    <a:srgbClr val="E30613"/>
    <a:srgbClr val="D81A1E"/>
    <a:srgbClr val="813F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4"/>
  </p:normalViewPr>
  <p:slideViewPr>
    <p:cSldViewPr snapToGrid="0">
      <p:cViewPr varScale="1">
        <p:scale>
          <a:sx n="19" d="100"/>
          <a:sy n="19" d="100"/>
        </p:scale>
        <p:origin x="6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1384740-6F3E-F825-4A59-CCD1304B04A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538397" y="3250046"/>
            <a:ext cx="11830879" cy="16815954"/>
          </a:xfrm>
        </p:spPr>
        <p:txBody>
          <a:bodyPr anchor="t"/>
          <a:lstStyle>
            <a:lvl1pPr marL="0" indent="0">
              <a:buNone/>
              <a:defRPr sz="10532"/>
            </a:lvl1pPr>
            <a:lvl2pPr marL="1504828" indent="0">
              <a:buNone/>
              <a:defRPr sz="9216"/>
            </a:lvl2pPr>
            <a:lvl3pPr marL="3009656" indent="0">
              <a:buNone/>
              <a:defRPr sz="7899"/>
            </a:lvl3pPr>
            <a:lvl4pPr marL="4514484" indent="0">
              <a:buNone/>
              <a:defRPr sz="6583"/>
            </a:lvl4pPr>
            <a:lvl5pPr marL="6019312" indent="0">
              <a:buNone/>
              <a:defRPr sz="6583"/>
            </a:lvl5pPr>
            <a:lvl6pPr marL="7524140" indent="0">
              <a:buNone/>
              <a:defRPr sz="6583"/>
            </a:lvl6pPr>
            <a:lvl7pPr marL="9028968" indent="0">
              <a:buNone/>
              <a:defRPr sz="6583"/>
            </a:lvl7pPr>
            <a:lvl8pPr marL="10533797" indent="0">
              <a:buNone/>
              <a:defRPr sz="6583"/>
            </a:lvl8pPr>
            <a:lvl9pPr marL="12038625" indent="0">
              <a:buNone/>
              <a:defRPr sz="6583"/>
            </a:lvl9pPr>
          </a:lstStyle>
          <a:p>
            <a:r>
              <a:rPr lang="de-DE" dirty="0"/>
              <a:t>Add a </a:t>
            </a:r>
            <a:r>
              <a:rPr lang="de-DE" dirty="0" err="1"/>
              <a:t>picture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clicking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box</a:t>
            </a:r>
            <a:endParaRPr lang="en-US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1BC13EA0-03A1-B7A9-984C-68ECD836B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86000" y="13309600"/>
            <a:ext cx="27736800" cy="2743200"/>
          </a:xfrm>
        </p:spPr>
        <p:txBody>
          <a:bodyPr>
            <a:noAutofit/>
          </a:bodyPr>
          <a:lstStyle>
            <a:lvl1pPr marL="0" indent="0">
              <a:buNone/>
              <a:defRPr sz="170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lvl="0"/>
            <a:r>
              <a:rPr lang="de-DE" b="1" i="0" dirty="0">
                <a:latin typeface="Helvetica" pitchFamily="2" charset="0"/>
              </a:rPr>
              <a:t>Name</a:t>
            </a:r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9DC44664-890E-4034-7B77-0100E7C27F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86000" y="16433800"/>
            <a:ext cx="27865387" cy="2032000"/>
          </a:xfrm>
        </p:spPr>
        <p:txBody>
          <a:bodyPr>
            <a:normAutofit/>
          </a:bodyPr>
          <a:lstStyle>
            <a:lvl1pPr marL="0" indent="0">
              <a:buNone/>
              <a:defRPr sz="1150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lvl="0"/>
            <a:r>
              <a:rPr lang="de-DE" dirty="0"/>
              <a:t>Firma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153FBBEE-0AAA-0DC9-8DD1-1988E02971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86000" y="18846800"/>
            <a:ext cx="27736800" cy="2489200"/>
          </a:xfrm>
        </p:spPr>
        <p:txBody>
          <a:bodyPr/>
          <a:lstStyle>
            <a:lvl1pPr marL="0" indent="0">
              <a:buNone/>
              <a:defRPr b="1">
                <a:solidFill>
                  <a:srgbClr val="3AB6AB"/>
                </a:solidFill>
                <a:latin typeface="Helvetica" pitchFamily="2" charset="0"/>
              </a:defRPr>
            </a:lvl1pPr>
          </a:lstStyle>
          <a:p>
            <a:pPr lvl="0"/>
            <a:r>
              <a:rPr lang="de-DE" dirty="0"/>
              <a:t>HALLE X | STAND Y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832E839-E383-873D-7E27-70AF5BCA4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553" b="3600"/>
          <a:stretch/>
        </p:blipFill>
        <p:spPr>
          <a:xfrm>
            <a:off x="0" y="0"/>
            <a:ext cx="43220760" cy="2257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9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099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4" y="5627494"/>
            <a:ext cx="37260550" cy="9389599"/>
          </a:xfrm>
        </p:spPr>
        <p:txBody>
          <a:bodyPr anchor="b"/>
          <a:lstStyle>
            <a:lvl1pPr>
              <a:defRPr sz="19748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4" y="15105922"/>
            <a:ext cx="37260550" cy="4937768"/>
          </a:xfrm>
        </p:spPr>
        <p:txBody>
          <a:bodyPr/>
          <a:lstStyle>
            <a:lvl1pPr marL="0" indent="0">
              <a:buNone/>
              <a:defRPr sz="7899">
                <a:solidFill>
                  <a:schemeClr val="tx1">
                    <a:tint val="75000"/>
                  </a:schemeClr>
                </a:solidFill>
              </a:defRPr>
            </a:lvl1pPr>
            <a:lvl2pPr marL="1504828" indent="0">
              <a:buNone/>
              <a:defRPr sz="6583">
                <a:solidFill>
                  <a:schemeClr val="tx1">
                    <a:tint val="75000"/>
                  </a:schemeClr>
                </a:solidFill>
              </a:defRPr>
            </a:lvl2pPr>
            <a:lvl3pPr marL="3009656" indent="0">
              <a:buNone/>
              <a:defRPr sz="5925">
                <a:solidFill>
                  <a:schemeClr val="tx1">
                    <a:tint val="75000"/>
                  </a:schemeClr>
                </a:solidFill>
              </a:defRPr>
            </a:lvl3pPr>
            <a:lvl4pPr marL="4514484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4pPr>
            <a:lvl5pPr marL="6019312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5pPr>
            <a:lvl6pPr marL="7524140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6pPr>
            <a:lvl7pPr marL="9028968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7pPr>
            <a:lvl8pPr marL="10533797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8pPr>
            <a:lvl9pPr marL="12038625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165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6008927"/>
            <a:ext cx="18360271" cy="1432214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6008927"/>
            <a:ext cx="18360271" cy="1432214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419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201787"/>
            <a:ext cx="37260550" cy="43630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3" y="5533439"/>
            <a:ext cx="18275893" cy="2711853"/>
          </a:xfrm>
        </p:spPr>
        <p:txBody>
          <a:bodyPr anchor="b"/>
          <a:lstStyle>
            <a:lvl1pPr marL="0" indent="0">
              <a:buNone/>
              <a:defRPr sz="7899" b="1"/>
            </a:lvl1pPr>
            <a:lvl2pPr marL="1504828" indent="0">
              <a:buNone/>
              <a:defRPr sz="6583" b="1"/>
            </a:lvl2pPr>
            <a:lvl3pPr marL="3009656" indent="0">
              <a:buNone/>
              <a:defRPr sz="5925" b="1"/>
            </a:lvl3pPr>
            <a:lvl4pPr marL="4514484" indent="0">
              <a:buNone/>
              <a:defRPr sz="5266" b="1"/>
            </a:lvl4pPr>
            <a:lvl5pPr marL="6019312" indent="0">
              <a:buNone/>
              <a:defRPr sz="5266" b="1"/>
            </a:lvl5pPr>
            <a:lvl6pPr marL="7524140" indent="0">
              <a:buNone/>
              <a:defRPr sz="5266" b="1"/>
            </a:lvl6pPr>
            <a:lvl7pPr marL="9028968" indent="0">
              <a:buNone/>
              <a:defRPr sz="5266" b="1"/>
            </a:lvl7pPr>
            <a:lvl8pPr marL="10533797" indent="0">
              <a:buNone/>
              <a:defRPr sz="5266" b="1"/>
            </a:lvl8pPr>
            <a:lvl9pPr marL="12038625" indent="0">
              <a:buNone/>
              <a:defRPr sz="5266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3" y="8245292"/>
            <a:ext cx="18275893" cy="121275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3" y="5533439"/>
            <a:ext cx="18365898" cy="2711853"/>
          </a:xfrm>
        </p:spPr>
        <p:txBody>
          <a:bodyPr anchor="b"/>
          <a:lstStyle>
            <a:lvl1pPr marL="0" indent="0">
              <a:buNone/>
              <a:defRPr sz="7899" b="1"/>
            </a:lvl1pPr>
            <a:lvl2pPr marL="1504828" indent="0">
              <a:buNone/>
              <a:defRPr sz="6583" b="1"/>
            </a:lvl2pPr>
            <a:lvl3pPr marL="3009656" indent="0">
              <a:buNone/>
              <a:defRPr sz="5925" b="1"/>
            </a:lvl3pPr>
            <a:lvl4pPr marL="4514484" indent="0">
              <a:buNone/>
              <a:defRPr sz="5266" b="1"/>
            </a:lvl4pPr>
            <a:lvl5pPr marL="6019312" indent="0">
              <a:buNone/>
              <a:defRPr sz="5266" b="1"/>
            </a:lvl5pPr>
            <a:lvl6pPr marL="7524140" indent="0">
              <a:buNone/>
              <a:defRPr sz="5266" b="1"/>
            </a:lvl6pPr>
            <a:lvl7pPr marL="9028968" indent="0">
              <a:buNone/>
              <a:defRPr sz="5266" b="1"/>
            </a:lvl7pPr>
            <a:lvl8pPr marL="10533797" indent="0">
              <a:buNone/>
              <a:defRPr sz="5266" b="1"/>
            </a:lvl8pPr>
            <a:lvl9pPr marL="12038625" indent="0">
              <a:buNone/>
              <a:defRPr sz="5266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3" y="8245292"/>
            <a:ext cx="18365898" cy="121275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5262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35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401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2" y="1504844"/>
            <a:ext cx="13933329" cy="5266955"/>
          </a:xfrm>
        </p:spPr>
        <p:txBody>
          <a:bodyPr anchor="b"/>
          <a:lstStyle>
            <a:lvl1pPr>
              <a:defRPr sz="1053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3250047"/>
            <a:ext cx="21870323" cy="16041221"/>
          </a:xfrm>
        </p:spPr>
        <p:txBody>
          <a:bodyPr/>
          <a:lstStyle>
            <a:lvl1pPr>
              <a:defRPr sz="10532"/>
            </a:lvl1pPr>
            <a:lvl2pPr>
              <a:defRPr sz="9216"/>
            </a:lvl2pPr>
            <a:lvl3pPr>
              <a:defRPr sz="7899"/>
            </a:lvl3pPr>
            <a:lvl4pPr>
              <a:defRPr sz="6583"/>
            </a:lvl4pPr>
            <a:lvl5pPr>
              <a:defRPr sz="6583"/>
            </a:lvl5pPr>
            <a:lvl6pPr>
              <a:defRPr sz="6583"/>
            </a:lvl6pPr>
            <a:lvl7pPr>
              <a:defRPr sz="6583"/>
            </a:lvl7pPr>
            <a:lvl8pPr>
              <a:defRPr sz="6583"/>
            </a:lvl8pPr>
            <a:lvl9pPr>
              <a:defRPr sz="658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2" y="6771799"/>
            <a:ext cx="13933329" cy="12545595"/>
          </a:xfrm>
        </p:spPr>
        <p:txBody>
          <a:bodyPr/>
          <a:lstStyle>
            <a:lvl1pPr marL="0" indent="0">
              <a:buNone/>
              <a:defRPr sz="5266"/>
            </a:lvl1pPr>
            <a:lvl2pPr marL="1504828" indent="0">
              <a:buNone/>
              <a:defRPr sz="4608"/>
            </a:lvl2pPr>
            <a:lvl3pPr marL="3009656" indent="0">
              <a:buNone/>
              <a:defRPr sz="3950"/>
            </a:lvl3pPr>
            <a:lvl4pPr marL="4514484" indent="0">
              <a:buNone/>
              <a:defRPr sz="3291"/>
            </a:lvl4pPr>
            <a:lvl5pPr marL="6019312" indent="0">
              <a:buNone/>
              <a:defRPr sz="3291"/>
            </a:lvl5pPr>
            <a:lvl6pPr marL="7524140" indent="0">
              <a:buNone/>
              <a:defRPr sz="3291"/>
            </a:lvl6pPr>
            <a:lvl7pPr marL="9028968" indent="0">
              <a:buNone/>
              <a:defRPr sz="3291"/>
            </a:lvl7pPr>
            <a:lvl8pPr marL="10533797" indent="0">
              <a:buNone/>
              <a:defRPr sz="3291"/>
            </a:lvl8pPr>
            <a:lvl9pPr marL="12038625" indent="0">
              <a:buNone/>
              <a:defRPr sz="329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321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2" y="1504844"/>
            <a:ext cx="13933329" cy="5266955"/>
          </a:xfrm>
        </p:spPr>
        <p:txBody>
          <a:bodyPr anchor="b"/>
          <a:lstStyle>
            <a:lvl1pPr>
              <a:defRPr sz="1053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3250047"/>
            <a:ext cx="21870323" cy="16041221"/>
          </a:xfrm>
        </p:spPr>
        <p:txBody>
          <a:bodyPr anchor="t"/>
          <a:lstStyle>
            <a:lvl1pPr marL="0" indent="0">
              <a:buNone/>
              <a:defRPr sz="10532"/>
            </a:lvl1pPr>
            <a:lvl2pPr marL="1504828" indent="0">
              <a:buNone/>
              <a:defRPr sz="9216"/>
            </a:lvl2pPr>
            <a:lvl3pPr marL="3009656" indent="0">
              <a:buNone/>
              <a:defRPr sz="7899"/>
            </a:lvl3pPr>
            <a:lvl4pPr marL="4514484" indent="0">
              <a:buNone/>
              <a:defRPr sz="6583"/>
            </a:lvl4pPr>
            <a:lvl5pPr marL="6019312" indent="0">
              <a:buNone/>
              <a:defRPr sz="6583"/>
            </a:lvl5pPr>
            <a:lvl6pPr marL="7524140" indent="0">
              <a:buNone/>
              <a:defRPr sz="6583"/>
            </a:lvl6pPr>
            <a:lvl7pPr marL="9028968" indent="0">
              <a:buNone/>
              <a:defRPr sz="6583"/>
            </a:lvl7pPr>
            <a:lvl8pPr marL="10533797" indent="0">
              <a:buNone/>
              <a:defRPr sz="6583"/>
            </a:lvl8pPr>
            <a:lvl9pPr marL="12038625" indent="0">
              <a:buNone/>
              <a:defRPr sz="658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2" y="6771799"/>
            <a:ext cx="13933329" cy="12545595"/>
          </a:xfrm>
        </p:spPr>
        <p:txBody>
          <a:bodyPr/>
          <a:lstStyle>
            <a:lvl1pPr marL="0" indent="0">
              <a:buNone/>
              <a:defRPr sz="5266"/>
            </a:lvl1pPr>
            <a:lvl2pPr marL="1504828" indent="0">
              <a:buNone/>
              <a:defRPr sz="4608"/>
            </a:lvl2pPr>
            <a:lvl3pPr marL="3009656" indent="0">
              <a:buNone/>
              <a:defRPr sz="3950"/>
            </a:lvl3pPr>
            <a:lvl4pPr marL="4514484" indent="0">
              <a:buNone/>
              <a:defRPr sz="3291"/>
            </a:lvl4pPr>
            <a:lvl5pPr marL="6019312" indent="0">
              <a:buNone/>
              <a:defRPr sz="3291"/>
            </a:lvl5pPr>
            <a:lvl6pPr marL="7524140" indent="0">
              <a:buNone/>
              <a:defRPr sz="3291"/>
            </a:lvl6pPr>
            <a:lvl7pPr marL="9028968" indent="0">
              <a:buNone/>
              <a:defRPr sz="3291"/>
            </a:lvl7pPr>
            <a:lvl8pPr marL="10533797" indent="0">
              <a:buNone/>
              <a:defRPr sz="3291"/>
            </a:lvl8pPr>
            <a:lvl9pPr marL="12038625" indent="0">
              <a:buNone/>
              <a:defRPr sz="329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711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4131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6" y="1201785"/>
            <a:ext cx="9315138" cy="19129289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4" y="1201785"/>
            <a:ext cx="27405405" cy="191292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9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201787"/>
            <a:ext cx="37260550" cy="4363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6008927"/>
            <a:ext cx="37260550" cy="1432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20921516"/>
            <a:ext cx="9720144" cy="12017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9A59C-659D-9247-B26C-A682A7E6B438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20921516"/>
            <a:ext cx="14580215" cy="12017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20921516"/>
            <a:ext cx="9720144" cy="12017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75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09656" rtl="0" eaLnBrk="1" latinLnBrk="0" hangingPunct="1">
        <a:lnSpc>
          <a:spcPct val="90000"/>
        </a:lnSpc>
        <a:spcBef>
          <a:spcPct val="0"/>
        </a:spcBef>
        <a:buNone/>
        <a:defRPr sz="144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2414" indent="-752414" algn="l" defTabSz="3009656" rtl="0" eaLnBrk="1" latinLnBrk="0" hangingPunct="1">
        <a:lnSpc>
          <a:spcPct val="90000"/>
        </a:lnSpc>
        <a:spcBef>
          <a:spcPts val="3291"/>
        </a:spcBef>
        <a:buFont typeface="Arial" panose="020B0604020202020204" pitchFamily="34" charset="0"/>
        <a:buChar char="•"/>
        <a:defRPr sz="9216" kern="1200">
          <a:solidFill>
            <a:schemeClr val="tx1"/>
          </a:solidFill>
          <a:latin typeface="+mn-lt"/>
          <a:ea typeface="+mn-ea"/>
          <a:cs typeface="+mn-cs"/>
        </a:defRPr>
      </a:lvl1pPr>
      <a:lvl2pPr marL="2257242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7899" kern="1200">
          <a:solidFill>
            <a:schemeClr val="tx1"/>
          </a:solidFill>
          <a:latin typeface="+mn-lt"/>
          <a:ea typeface="+mn-ea"/>
          <a:cs typeface="+mn-cs"/>
        </a:defRPr>
      </a:lvl2pPr>
      <a:lvl3pPr marL="3762070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6583" kern="1200">
          <a:solidFill>
            <a:schemeClr val="tx1"/>
          </a:solidFill>
          <a:latin typeface="+mn-lt"/>
          <a:ea typeface="+mn-ea"/>
          <a:cs typeface="+mn-cs"/>
        </a:defRPr>
      </a:lvl3pPr>
      <a:lvl4pPr marL="5266898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4pPr>
      <a:lvl5pPr marL="6771726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5pPr>
      <a:lvl6pPr marL="8276554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6pPr>
      <a:lvl7pPr marL="9781383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7pPr>
      <a:lvl8pPr marL="11286211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8pPr>
      <a:lvl9pPr marL="12791039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1pPr>
      <a:lvl2pPr marL="1504828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2pPr>
      <a:lvl3pPr marL="3009656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3pPr>
      <a:lvl4pPr marL="4514484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4pPr>
      <a:lvl5pPr marL="6019312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5pPr>
      <a:lvl6pPr marL="7524140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6pPr>
      <a:lvl7pPr marL="9028968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7pPr>
      <a:lvl8pPr marL="10533797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8pPr>
      <a:lvl9pPr marL="12038625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2487AD7A-685E-3527-EEC4-A80254F0EC61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4667BA4-349B-3A7A-18D6-C5D8EB471F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2414308-51E1-9016-8722-8B71D90479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4D792E3-8CE2-C02C-DC9F-35CF4FC723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3083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BDCCA425E230340A97A458D362E2923" ma:contentTypeVersion="15" ma:contentTypeDescription="Ein neues Dokument erstellen." ma:contentTypeScope="" ma:versionID="0eccc95ecac060a2dc8fcd9c46af5015">
  <xsd:schema xmlns:xsd="http://www.w3.org/2001/XMLSchema" xmlns:xs="http://www.w3.org/2001/XMLSchema" xmlns:p="http://schemas.microsoft.com/office/2006/metadata/properties" xmlns:ns2="fbe1c401-4d0a-4350-8242-868a81ee0ac5" xmlns:ns3="d5154440-f0ac-4597-a20a-5d0fb41bef2b" targetNamespace="http://schemas.microsoft.com/office/2006/metadata/properties" ma:root="true" ma:fieldsID="681aaab1c95390f032e7cdae03c7dcf4" ns2:_="" ns3:_="">
    <xsd:import namespace="fbe1c401-4d0a-4350-8242-868a81ee0ac5"/>
    <xsd:import namespace="d5154440-f0ac-4597-a20a-5d0fb41bef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e1c401-4d0a-4350-8242-868a81ee0a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958c498c-9765-48fb-9de1-ce272e7a14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54440-f0ac-4597-a20a-5d0fb41bef2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22c164f-317b-4582-b1f0-066b29121f2c}" ma:internalName="TaxCatchAll" ma:showField="CatchAllData" ma:web="d5154440-f0ac-4597-a20a-5d0fb41bef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154440-f0ac-4597-a20a-5d0fb41bef2b" xsi:nil="true"/>
    <lcf76f155ced4ddcb4097134ff3c332f xmlns="fbe1c401-4d0a-4350-8242-868a81ee0ac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E2E5335-87BB-4A54-9E88-E0587C063DED}"/>
</file>

<file path=customXml/itemProps2.xml><?xml version="1.0" encoding="utf-8"?>
<ds:datastoreItem xmlns:ds="http://schemas.openxmlformats.org/officeDocument/2006/customXml" ds:itemID="{64767682-E825-4BBD-BBD4-CCCAE2A9F5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CF8158-3421-4862-B888-99635286016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Louis Meier</dc:creator>
  <cp:lastModifiedBy>Wießner, Franziska</cp:lastModifiedBy>
  <cp:revision>8</cp:revision>
  <cp:lastPrinted>2024-05-22T07:26:00Z</cp:lastPrinted>
  <dcterms:created xsi:type="dcterms:W3CDTF">2023-07-30T12:53:21Z</dcterms:created>
  <dcterms:modified xsi:type="dcterms:W3CDTF">2024-06-10T13:13:00Z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0x0101006BDCCA425E230340A97A458D362E2923</vt:lpwstr>
  </property>
</Properties>
</file>