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sldIdLst>
    <p:sldId id="258" r:id="rId5"/>
  </p:sldIdLst>
  <p:sldSz cx="43200638" cy="22572663"/>
  <p:notesSz cx="7104063" cy="102346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D99"/>
    <a:srgbClr val="005374"/>
    <a:srgbClr val="3AB6AB"/>
    <a:srgbClr val="E30613"/>
    <a:srgbClr val="D81A1E"/>
    <a:srgbClr val="813F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ED66306-9D66-4898-8274-729AFA015AE2}" v="10" dt="2024-08-30T19:30:00.83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704"/>
  </p:normalViewPr>
  <p:slideViewPr>
    <p:cSldViewPr snapToGrid="0">
      <p:cViewPr varScale="1">
        <p:scale>
          <a:sx n="19" d="100"/>
          <a:sy n="19" d="100"/>
        </p:scale>
        <p:origin x="628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ießner, Franziska" userId="8d8b1860-0d63-45b0-9b83-c2c147b029f6" providerId="ADAL" clId="{0ED66306-9D66-4898-8274-729AFA015AE2}"/>
    <pc:docChg chg="undo custSel modSld modMainMaster">
      <pc:chgData name="Wießner, Franziska" userId="8d8b1860-0d63-45b0-9b83-c2c147b029f6" providerId="ADAL" clId="{0ED66306-9D66-4898-8274-729AFA015AE2}" dt="2024-08-30T19:30:47.986" v="50" actId="167"/>
      <pc:docMkLst>
        <pc:docMk/>
      </pc:docMkLst>
      <pc:sldChg chg="addSp delSp modSp mod">
        <pc:chgData name="Wießner, Franziska" userId="8d8b1860-0d63-45b0-9b83-c2c147b029f6" providerId="ADAL" clId="{0ED66306-9D66-4898-8274-729AFA015AE2}" dt="2024-08-30T19:29:11.435" v="44"/>
        <pc:sldMkLst>
          <pc:docMk/>
          <pc:sldMk cId="3413083790" sldId="258"/>
        </pc:sldMkLst>
        <pc:spChg chg="mod">
          <ac:chgData name="Wießner, Franziska" userId="8d8b1860-0d63-45b0-9b83-c2c147b029f6" providerId="ADAL" clId="{0ED66306-9D66-4898-8274-729AFA015AE2}" dt="2024-08-30T19:22:20.442" v="12" actId="1076"/>
          <ac:spMkLst>
            <pc:docMk/>
            <pc:sldMk cId="3413083790" sldId="258"/>
            <ac:spMk id="2" creationId="{2487AD7A-685E-3527-EEC4-A80254F0EC61}"/>
          </ac:spMkLst>
        </pc:spChg>
        <pc:spChg chg="del mod">
          <ac:chgData name="Wießner, Franziska" userId="8d8b1860-0d63-45b0-9b83-c2c147b029f6" providerId="ADAL" clId="{0ED66306-9D66-4898-8274-729AFA015AE2}" dt="2024-08-30T19:25:40.721" v="27" actId="478"/>
          <ac:spMkLst>
            <pc:docMk/>
            <pc:sldMk cId="3413083790" sldId="258"/>
            <ac:spMk id="3" creationId="{74667BA4-349B-3A7A-18D6-C5D8EB471F06}"/>
          </ac:spMkLst>
        </pc:spChg>
        <pc:spChg chg="del mod">
          <ac:chgData name="Wießner, Franziska" userId="8d8b1860-0d63-45b0-9b83-c2c147b029f6" providerId="ADAL" clId="{0ED66306-9D66-4898-8274-729AFA015AE2}" dt="2024-08-30T19:25:46.598" v="28" actId="478"/>
          <ac:spMkLst>
            <pc:docMk/>
            <pc:sldMk cId="3413083790" sldId="258"/>
            <ac:spMk id="4" creationId="{02414308-51E1-9016-8722-8B71D904799D}"/>
          </ac:spMkLst>
        </pc:spChg>
        <pc:spChg chg="del mod">
          <ac:chgData name="Wießner, Franziska" userId="8d8b1860-0d63-45b0-9b83-c2c147b029f6" providerId="ADAL" clId="{0ED66306-9D66-4898-8274-729AFA015AE2}" dt="2024-08-30T19:21:55.720" v="11" actId="478"/>
          <ac:spMkLst>
            <pc:docMk/>
            <pc:sldMk cId="3413083790" sldId="258"/>
            <ac:spMk id="5" creationId="{54D792E3-8CE2-C02C-DC9F-35CF4FC723A3}"/>
          </ac:spMkLst>
        </pc:spChg>
        <pc:spChg chg="add mod">
          <ac:chgData name="Wießner, Franziska" userId="8d8b1860-0d63-45b0-9b83-c2c147b029f6" providerId="ADAL" clId="{0ED66306-9D66-4898-8274-729AFA015AE2}" dt="2024-08-30T19:26:04.024" v="34" actId="20577"/>
          <ac:spMkLst>
            <pc:docMk/>
            <pc:sldMk cId="3413083790" sldId="258"/>
            <ac:spMk id="6" creationId="{64019AEC-4BA0-3391-BDD6-C73E763A9C02}"/>
          </ac:spMkLst>
        </pc:spChg>
        <pc:spChg chg="add mod">
          <ac:chgData name="Wießner, Franziska" userId="8d8b1860-0d63-45b0-9b83-c2c147b029f6" providerId="ADAL" clId="{0ED66306-9D66-4898-8274-729AFA015AE2}" dt="2024-08-30T19:25:47.366" v="29"/>
          <ac:spMkLst>
            <pc:docMk/>
            <pc:sldMk cId="3413083790" sldId="258"/>
            <ac:spMk id="7" creationId="{56D7CC37-37F0-6464-1808-F8E1A872AA5D}"/>
          </ac:spMkLst>
        </pc:spChg>
        <pc:spChg chg="add mod">
          <ac:chgData name="Wießner, Franziska" userId="8d8b1860-0d63-45b0-9b83-c2c147b029f6" providerId="ADAL" clId="{0ED66306-9D66-4898-8274-729AFA015AE2}" dt="2024-08-30T19:29:11.435" v="44"/>
          <ac:spMkLst>
            <pc:docMk/>
            <pc:sldMk cId="3413083790" sldId="258"/>
            <ac:spMk id="8" creationId="{BF35C88C-2803-3535-85DB-E1A17F004E55}"/>
          </ac:spMkLst>
        </pc:spChg>
        <pc:spChg chg="add mod">
          <ac:chgData name="Wießner, Franziska" userId="8d8b1860-0d63-45b0-9b83-c2c147b029f6" providerId="ADAL" clId="{0ED66306-9D66-4898-8274-729AFA015AE2}" dt="2024-08-30T19:29:11.435" v="44"/>
          <ac:spMkLst>
            <pc:docMk/>
            <pc:sldMk cId="3413083790" sldId="258"/>
            <ac:spMk id="9" creationId="{84F551EF-46BC-30CC-4624-77BBF0A4F124}"/>
          </ac:spMkLst>
        </pc:spChg>
      </pc:sldChg>
      <pc:sldMasterChg chg="modSldLayout">
        <pc:chgData name="Wießner, Franziska" userId="8d8b1860-0d63-45b0-9b83-c2c147b029f6" providerId="ADAL" clId="{0ED66306-9D66-4898-8274-729AFA015AE2}" dt="2024-08-30T19:30:47.986" v="50" actId="167"/>
        <pc:sldMasterMkLst>
          <pc:docMk/>
          <pc:sldMasterMk cId="222752375" sldId="2147483660"/>
        </pc:sldMasterMkLst>
        <pc:sldLayoutChg chg="addSp delSp modSp mod">
          <pc:chgData name="Wießner, Franziska" userId="8d8b1860-0d63-45b0-9b83-c2c147b029f6" providerId="ADAL" clId="{0ED66306-9D66-4898-8274-729AFA015AE2}" dt="2024-08-30T19:30:47.986" v="50" actId="167"/>
          <pc:sldLayoutMkLst>
            <pc:docMk/>
            <pc:sldMasterMk cId="222752375" sldId="2147483660"/>
            <pc:sldLayoutMk cId="4157198560" sldId="2147483661"/>
          </pc:sldLayoutMkLst>
          <pc:spChg chg="add mod ord">
            <ac:chgData name="Wießner, Franziska" userId="8d8b1860-0d63-45b0-9b83-c2c147b029f6" providerId="ADAL" clId="{0ED66306-9D66-4898-8274-729AFA015AE2}" dt="2024-08-30T19:28:43.003" v="43" actId="171"/>
            <ac:spMkLst>
              <pc:docMk/>
              <pc:sldMasterMk cId="222752375" sldId="2147483660"/>
              <pc:sldLayoutMk cId="4157198560" sldId="2147483661"/>
              <ac:spMk id="7" creationId="{50A2650E-C87F-883D-5B18-0820655DAB0A}"/>
            </ac:spMkLst>
          </pc:spChg>
          <pc:spChg chg="mod">
            <ac:chgData name="Wießner, Franziska" userId="8d8b1860-0d63-45b0-9b83-c2c147b029f6" providerId="ADAL" clId="{0ED66306-9D66-4898-8274-729AFA015AE2}" dt="2024-08-30T19:25:07.358" v="26" actId="1076"/>
            <ac:spMkLst>
              <pc:docMk/>
              <pc:sldMasterMk cId="222752375" sldId="2147483660"/>
              <pc:sldLayoutMk cId="4157198560" sldId="2147483661"/>
              <ac:spMk id="9" creationId="{41384740-6F3E-F825-4A59-CCD1304B04AA}"/>
            </ac:spMkLst>
          </pc:spChg>
          <pc:spChg chg="mod">
            <ac:chgData name="Wießner, Franziska" userId="8d8b1860-0d63-45b0-9b83-c2c147b029f6" providerId="ADAL" clId="{0ED66306-9D66-4898-8274-729AFA015AE2}" dt="2024-08-30T19:27:34.820" v="36" actId="207"/>
            <ac:spMkLst>
              <pc:docMk/>
              <pc:sldMasterMk cId="222752375" sldId="2147483660"/>
              <pc:sldLayoutMk cId="4157198560" sldId="2147483661"/>
              <ac:spMk id="11" creationId="{1BC13EA0-03A1-B7A9-984C-68ECD836BA04}"/>
            </ac:spMkLst>
          </pc:spChg>
          <pc:spChg chg="mod">
            <ac:chgData name="Wießner, Franziska" userId="8d8b1860-0d63-45b0-9b83-c2c147b029f6" providerId="ADAL" clId="{0ED66306-9D66-4898-8274-729AFA015AE2}" dt="2024-08-30T19:27:34.820" v="36" actId="207"/>
            <ac:spMkLst>
              <pc:docMk/>
              <pc:sldMasterMk cId="222752375" sldId="2147483660"/>
              <pc:sldLayoutMk cId="4157198560" sldId="2147483661"/>
              <ac:spMk id="14" creationId="{9DC44664-890E-4034-7B77-0100E7C27F1F}"/>
            </ac:spMkLst>
          </pc:spChg>
          <pc:spChg chg="del mod">
            <ac:chgData name="Wießner, Franziska" userId="8d8b1860-0d63-45b0-9b83-c2c147b029f6" providerId="ADAL" clId="{0ED66306-9D66-4898-8274-729AFA015AE2}" dt="2024-08-30T19:24:36.472" v="23" actId="478"/>
            <ac:spMkLst>
              <pc:docMk/>
              <pc:sldMasterMk cId="222752375" sldId="2147483660"/>
              <pc:sldLayoutMk cId="4157198560" sldId="2147483661"/>
              <ac:spMk id="16" creationId="{153FBBEE-0AAA-0DC9-8DD1-1988E0297171}"/>
            </ac:spMkLst>
          </pc:spChg>
          <pc:picChg chg="add del mod modCrop">
            <ac:chgData name="Wießner, Franziska" userId="8d8b1860-0d63-45b0-9b83-c2c147b029f6" providerId="ADAL" clId="{0ED66306-9D66-4898-8274-729AFA015AE2}" dt="2024-08-30T19:23:35.642" v="14" actId="478"/>
            <ac:picMkLst>
              <pc:docMk/>
              <pc:sldMasterMk cId="222752375" sldId="2147483660"/>
              <pc:sldLayoutMk cId="4157198560" sldId="2147483661"/>
              <ac:picMk id="3" creationId="{6D3EEFA2-6DDD-BB8D-46AF-AEBA489A3A67}"/>
            </ac:picMkLst>
          </pc:picChg>
          <pc:picChg chg="del">
            <ac:chgData name="Wießner, Franziska" userId="8d8b1860-0d63-45b0-9b83-c2c147b029f6" providerId="ADAL" clId="{0ED66306-9D66-4898-8274-729AFA015AE2}" dt="2024-08-30T19:20:24.663" v="0" actId="478"/>
            <ac:picMkLst>
              <pc:docMk/>
              <pc:sldMasterMk cId="222752375" sldId="2147483660"/>
              <pc:sldLayoutMk cId="4157198560" sldId="2147483661"/>
              <ac:picMk id="4" creationId="{1832E839-E383-873D-7E27-70AF5BCA4BC6}"/>
            </ac:picMkLst>
          </pc:picChg>
          <pc:picChg chg="add del mod ord modCrop">
            <ac:chgData name="Wießner, Franziska" userId="8d8b1860-0d63-45b0-9b83-c2c147b029f6" providerId="ADAL" clId="{0ED66306-9D66-4898-8274-729AFA015AE2}" dt="2024-08-30T19:29:49.179" v="45" actId="478"/>
            <ac:picMkLst>
              <pc:docMk/>
              <pc:sldMasterMk cId="222752375" sldId="2147483660"/>
              <pc:sldLayoutMk cId="4157198560" sldId="2147483661"/>
              <ac:picMk id="6" creationId="{6A350E00-A15E-E085-50C7-89BE1DBACFA9}"/>
            </ac:picMkLst>
          </pc:picChg>
          <pc:picChg chg="add mod ord modCrop">
            <ac:chgData name="Wießner, Franziska" userId="8d8b1860-0d63-45b0-9b83-c2c147b029f6" providerId="ADAL" clId="{0ED66306-9D66-4898-8274-729AFA015AE2}" dt="2024-08-30T19:30:47.986" v="50" actId="167"/>
            <ac:picMkLst>
              <pc:docMk/>
              <pc:sldMasterMk cId="222752375" sldId="2147483660"/>
              <pc:sldLayoutMk cId="4157198560" sldId="2147483661"/>
              <ac:picMk id="10" creationId="{6F7CE78B-9860-82C4-FC8A-EB18EDCB742B}"/>
            </ac:picMkLst>
          </pc:picChg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fik 9">
            <a:extLst>
              <a:ext uri="{FF2B5EF4-FFF2-40B4-BE49-F238E27FC236}">
                <a16:creationId xmlns:a16="http://schemas.microsoft.com/office/drawing/2014/main" id="{6F7CE78B-9860-82C4-FC8A-EB18EDCB742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b="7110"/>
          <a:stretch/>
        </p:blipFill>
        <p:spPr>
          <a:xfrm>
            <a:off x="0" y="0"/>
            <a:ext cx="43200638" cy="22572664"/>
          </a:xfrm>
          <a:prstGeom prst="rect">
            <a:avLst/>
          </a:prstGeom>
        </p:spPr>
      </p:pic>
      <p:sp>
        <p:nvSpPr>
          <p:cNvPr id="9" name="Picture Placeholder 2">
            <a:extLst>
              <a:ext uri="{FF2B5EF4-FFF2-40B4-BE49-F238E27FC236}">
                <a16:creationId xmlns:a16="http://schemas.microsoft.com/office/drawing/2014/main" id="{41384740-6F3E-F825-4A59-CCD1304B04AA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10747712" y="3576618"/>
            <a:ext cx="11830879" cy="16815954"/>
          </a:xfrm>
        </p:spPr>
        <p:txBody>
          <a:bodyPr anchor="t"/>
          <a:lstStyle>
            <a:lvl1pPr marL="0" indent="0">
              <a:buNone/>
              <a:defRPr sz="10532"/>
            </a:lvl1pPr>
            <a:lvl2pPr marL="1504828" indent="0">
              <a:buNone/>
              <a:defRPr sz="9216"/>
            </a:lvl2pPr>
            <a:lvl3pPr marL="3009656" indent="0">
              <a:buNone/>
              <a:defRPr sz="7899"/>
            </a:lvl3pPr>
            <a:lvl4pPr marL="4514484" indent="0">
              <a:buNone/>
              <a:defRPr sz="6583"/>
            </a:lvl4pPr>
            <a:lvl5pPr marL="6019312" indent="0">
              <a:buNone/>
              <a:defRPr sz="6583"/>
            </a:lvl5pPr>
            <a:lvl6pPr marL="7524140" indent="0">
              <a:buNone/>
              <a:defRPr sz="6583"/>
            </a:lvl6pPr>
            <a:lvl7pPr marL="9028968" indent="0">
              <a:buNone/>
              <a:defRPr sz="6583"/>
            </a:lvl7pPr>
            <a:lvl8pPr marL="10533797" indent="0">
              <a:buNone/>
              <a:defRPr sz="6583"/>
            </a:lvl8pPr>
            <a:lvl9pPr marL="12038625" indent="0">
              <a:buNone/>
              <a:defRPr sz="6583"/>
            </a:lvl9pPr>
          </a:lstStyle>
          <a:p>
            <a:r>
              <a:rPr lang="de-DE" dirty="0"/>
              <a:t>Add a </a:t>
            </a:r>
            <a:r>
              <a:rPr lang="de-DE" dirty="0" err="1"/>
              <a:t>picture</a:t>
            </a:r>
            <a:r>
              <a:rPr lang="de-DE" dirty="0"/>
              <a:t> </a:t>
            </a:r>
            <a:r>
              <a:rPr lang="de-DE" dirty="0" err="1"/>
              <a:t>by</a:t>
            </a:r>
            <a:r>
              <a:rPr lang="de-DE" dirty="0"/>
              <a:t> </a:t>
            </a:r>
            <a:r>
              <a:rPr lang="de-DE" dirty="0" err="1"/>
              <a:t>clicking</a:t>
            </a:r>
            <a:r>
              <a:rPr lang="de-DE" dirty="0"/>
              <a:t> in </a:t>
            </a:r>
            <a:r>
              <a:rPr lang="de-DE" dirty="0" err="1"/>
              <a:t>this</a:t>
            </a:r>
            <a:r>
              <a:rPr lang="de-DE" dirty="0"/>
              <a:t> box</a:t>
            </a:r>
            <a:endParaRPr lang="en-US" dirty="0"/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50A2650E-C87F-883D-5B18-0820655DAB0A}"/>
              </a:ext>
            </a:extLst>
          </p:cNvPr>
          <p:cNvSpPr/>
          <p:nvPr userDrawn="1"/>
        </p:nvSpPr>
        <p:spPr>
          <a:xfrm>
            <a:off x="25113343" y="11887200"/>
            <a:ext cx="18087295" cy="8505372"/>
          </a:xfrm>
          <a:prstGeom prst="rect">
            <a:avLst/>
          </a:prstGeom>
          <a:solidFill>
            <a:srgbClr val="006D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Textplatzhalter 10">
            <a:extLst>
              <a:ext uri="{FF2B5EF4-FFF2-40B4-BE49-F238E27FC236}">
                <a16:creationId xmlns:a16="http://schemas.microsoft.com/office/drawing/2014/main" id="{1BC13EA0-03A1-B7A9-984C-68ECD836BA0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5505228" y="13309600"/>
            <a:ext cx="17217571" cy="2743200"/>
          </a:xfrm>
        </p:spPr>
        <p:txBody>
          <a:bodyPr>
            <a:noAutofit/>
          </a:bodyPr>
          <a:lstStyle>
            <a:lvl1pPr marL="0" indent="0">
              <a:buNone/>
              <a:defRPr sz="17000" b="1" i="0">
                <a:solidFill>
                  <a:schemeClr val="bg1"/>
                </a:solidFill>
                <a:latin typeface="Helvetica" pitchFamily="2" charset="0"/>
              </a:defRPr>
            </a:lvl1pPr>
          </a:lstStyle>
          <a:p>
            <a:pPr lvl="0"/>
            <a:r>
              <a:rPr lang="de-DE" b="1" i="0" dirty="0">
                <a:latin typeface="Helvetica" pitchFamily="2" charset="0"/>
              </a:rPr>
              <a:t>Name</a:t>
            </a:r>
            <a:endParaRPr lang="de-DE" dirty="0"/>
          </a:p>
        </p:txBody>
      </p:sp>
      <p:sp>
        <p:nvSpPr>
          <p:cNvPr id="14" name="Textplatzhalter 13">
            <a:extLst>
              <a:ext uri="{FF2B5EF4-FFF2-40B4-BE49-F238E27FC236}">
                <a16:creationId xmlns:a16="http://schemas.microsoft.com/office/drawing/2014/main" id="{9DC44664-890E-4034-7B77-0100E7C27F1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5505228" y="16433800"/>
            <a:ext cx="17217571" cy="2743200"/>
          </a:xfrm>
        </p:spPr>
        <p:txBody>
          <a:bodyPr>
            <a:normAutofit/>
          </a:bodyPr>
          <a:lstStyle>
            <a:lvl1pPr marL="0" indent="0">
              <a:buNone/>
              <a:defRPr sz="11500">
                <a:solidFill>
                  <a:schemeClr val="bg1"/>
                </a:solidFill>
                <a:latin typeface="Helvetica" pitchFamily="2" charset="0"/>
              </a:defRPr>
            </a:lvl1pPr>
          </a:lstStyle>
          <a:p>
            <a:pPr lvl="0"/>
            <a:r>
              <a:rPr lang="de-DE" dirty="0"/>
              <a:t>Firma</a:t>
            </a:r>
          </a:p>
        </p:txBody>
      </p:sp>
    </p:spTree>
    <p:extLst>
      <p:ext uri="{BB962C8B-B14F-4D97-AF65-F5344CB8AC3E}">
        <p14:creationId xmlns:p14="http://schemas.microsoft.com/office/powerpoint/2010/main" val="41571985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9A59C-659D-9247-B26C-A682A7E6B438}" type="datetimeFigureOut">
              <a:rPr lang="de-DE" smtClean="0"/>
              <a:t>30.08.2024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42D94-73BA-0146-B403-6516A57F6C6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709941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7544" y="5627494"/>
            <a:ext cx="37260550" cy="9389599"/>
          </a:xfrm>
        </p:spPr>
        <p:txBody>
          <a:bodyPr anchor="b"/>
          <a:lstStyle>
            <a:lvl1pPr>
              <a:defRPr sz="19748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47544" y="15105922"/>
            <a:ext cx="37260550" cy="4937768"/>
          </a:xfrm>
        </p:spPr>
        <p:txBody>
          <a:bodyPr/>
          <a:lstStyle>
            <a:lvl1pPr marL="0" indent="0">
              <a:buNone/>
              <a:defRPr sz="7899">
                <a:solidFill>
                  <a:schemeClr val="tx1">
                    <a:tint val="75000"/>
                  </a:schemeClr>
                </a:solidFill>
              </a:defRPr>
            </a:lvl1pPr>
            <a:lvl2pPr marL="1504828" indent="0">
              <a:buNone/>
              <a:defRPr sz="6583">
                <a:solidFill>
                  <a:schemeClr val="tx1">
                    <a:tint val="75000"/>
                  </a:schemeClr>
                </a:solidFill>
              </a:defRPr>
            </a:lvl2pPr>
            <a:lvl3pPr marL="3009656" indent="0">
              <a:buNone/>
              <a:defRPr sz="5925">
                <a:solidFill>
                  <a:schemeClr val="tx1">
                    <a:tint val="75000"/>
                  </a:schemeClr>
                </a:solidFill>
              </a:defRPr>
            </a:lvl3pPr>
            <a:lvl4pPr marL="4514484" indent="0">
              <a:buNone/>
              <a:defRPr sz="5266">
                <a:solidFill>
                  <a:schemeClr val="tx1">
                    <a:tint val="75000"/>
                  </a:schemeClr>
                </a:solidFill>
              </a:defRPr>
            </a:lvl4pPr>
            <a:lvl5pPr marL="6019312" indent="0">
              <a:buNone/>
              <a:defRPr sz="5266">
                <a:solidFill>
                  <a:schemeClr val="tx1">
                    <a:tint val="75000"/>
                  </a:schemeClr>
                </a:solidFill>
              </a:defRPr>
            </a:lvl5pPr>
            <a:lvl6pPr marL="7524140" indent="0">
              <a:buNone/>
              <a:defRPr sz="5266">
                <a:solidFill>
                  <a:schemeClr val="tx1">
                    <a:tint val="75000"/>
                  </a:schemeClr>
                </a:solidFill>
              </a:defRPr>
            </a:lvl6pPr>
            <a:lvl7pPr marL="9028968" indent="0">
              <a:buNone/>
              <a:defRPr sz="5266">
                <a:solidFill>
                  <a:schemeClr val="tx1">
                    <a:tint val="75000"/>
                  </a:schemeClr>
                </a:solidFill>
              </a:defRPr>
            </a:lvl7pPr>
            <a:lvl8pPr marL="10533797" indent="0">
              <a:buNone/>
              <a:defRPr sz="5266">
                <a:solidFill>
                  <a:schemeClr val="tx1">
                    <a:tint val="75000"/>
                  </a:schemeClr>
                </a:solidFill>
              </a:defRPr>
            </a:lvl8pPr>
            <a:lvl9pPr marL="12038625" indent="0">
              <a:buNone/>
              <a:defRPr sz="526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9A59C-659D-9247-B26C-A682A7E6B438}" type="datetimeFigureOut">
              <a:rPr lang="de-DE" smtClean="0"/>
              <a:t>30.08.2024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42D94-73BA-0146-B403-6516A57F6C6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916528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970044" y="6008927"/>
            <a:ext cx="18360271" cy="14322147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1870323" y="6008927"/>
            <a:ext cx="18360271" cy="14322147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9A59C-659D-9247-B26C-A682A7E6B438}" type="datetimeFigureOut">
              <a:rPr lang="de-DE" smtClean="0"/>
              <a:t>30.08.2024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42D94-73BA-0146-B403-6516A57F6C6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341923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75671" y="1201787"/>
            <a:ext cx="37260550" cy="4363005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75673" y="5533439"/>
            <a:ext cx="18275893" cy="2711853"/>
          </a:xfrm>
        </p:spPr>
        <p:txBody>
          <a:bodyPr anchor="b"/>
          <a:lstStyle>
            <a:lvl1pPr marL="0" indent="0">
              <a:buNone/>
              <a:defRPr sz="7899" b="1"/>
            </a:lvl1pPr>
            <a:lvl2pPr marL="1504828" indent="0">
              <a:buNone/>
              <a:defRPr sz="6583" b="1"/>
            </a:lvl2pPr>
            <a:lvl3pPr marL="3009656" indent="0">
              <a:buNone/>
              <a:defRPr sz="5925" b="1"/>
            </a:lvl3pPr>
            <a:lvl4pPr marL="4514484" indent="0">
              <a:buNone/>
              <a:defRPr sz="5266" b="1"/>
            </a:lvl4pPr>
            <a:lvl5pPr marL="6019312" indent="0">
              <a:buNone/>
              <a:defRPr sz="5266" b="1"/>
            </a:lvl5pPr>
            <a:lvl6pPr marL="7524140" indent="0">
              <a:buNone/>
              <a:defRPr sz="5266" b="1"/>
            </a:lvl6pPr>
            <a:lvl7pPr marL="9028968" indent="0">
              <a:buNone/>
              <a:defRPr sz="5266" b="1"/>
            </a:lvl7pPr>
            <a:lvl8pPr marL="10533797" indent="0">
              <a:buNone/>
              <a:defRPr sz="5266" b="1"/>
            </a:lvl8pPr>
            <a:lvl9pPr marL="12038625" indent="0">
              <a:buNone/>
              <a:defRPr sz="5266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75673" y="8245292"/>
            <a:ext cx="18275893" cy="12127583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1870323" y="5533439"/>
            <a:ext cx="18365898" cy="2711853"/>
          </a:xfrm>
        </p:spPr>
        <p:txBody>
          <a:bodyPr anchor="b"/>
          <a:lstStyle>
            <a:lvl1pPr marL="0" indent="0">
              <a:buNone/>
              <a:defRPr sz="7899" b="1"/>
            </a:lvl1pPr>
            <a:lvl2pPr marL="1504828" indent="0">
              <a:buNone/>
              <a:defRPr sz="6583" b="1"/>
            </a:lvl2pPr>
            <a:lvl3pPr marL="3009656" indent="0">
              <a:buNone/>
              <a:defRPr sz="5925" b="1"/>
            </a:lvl3pPr>
            <a:lvl4pPr marL="4514484" indent="0">
              <a:buNone/>
              <a:defRPr sz="5266" b="1"/>
            </a:lvl4pPr>
            <a:lvl5pPr marL="6019312" indent="0">
              <a:buNone/>
              <a:defRPr sz="5266" b="1"/>
            </a:lvl5pPr>
            <a:lvl6pPr marL="7524140" indent="0">
              <a:buNone/>
              <a:defRPr sz="5266" b="1"/>
            </a:lvl6pPr>
            <a:lvl7pPr marL="9028968" indent="0">
              <a:buNone/>
              <a:defRPr sz="5266" b="1"/>
            </a:lvl7pPr>
            <a:lvl8pPr marL="10533797" indent="0">
              <a:buNone/>
              <a:defRPr sz="5266" b="1"/>
            </a:lvl8pPr>
            <a:lvl9pPr marL="12038625" indent="0">
              <a:buNone/>
              <a:defRPr sz="5266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1870323" y="8245292"/>
            <a:ext cx="18365898" cy="12127583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9A59C-659D-9247-B26C-A682A7E6B438}" type="datetimeFigureOut">
              <a:rPr lang="de-DE" smtClean="0"/>
              <a:t>30.08.2024</a:t>
            </a:fld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42D94-73BA-0146-B403-6516A57F6C6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652625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9A59C-659D-9247-B26C-A682A7E6B438}" type="datetimeFigureOut">
              <a:rPr lang="de-DE" smtClean="0"/>
              <a:t>30.08.2024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42D94-73BA-0146-B403-6516A57F6C6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233521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9A59C-659D-9247-B26C-A682A7E6B438}" type="datetimeFigureOut">
              <a:rPr lang="de-DE" smtClean="0"/>
              <a:t>30.08.2024</a:t>
            </a:fld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42D94-73BA-0146-B403-6516A57F6C6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44013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75672" y="1504844"/>
            <a:ext cx="13933329" cy="5266955"/>
          </a:xfrm>
        </p:spPr>
        <p:txBody>
          <a:bodyPr anchor="b"/>
          <a:lstStyle>
            <a:lvl1pPr>
              <a:defRPr sz="10532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365898" y="3250047"/>
            <a:ext cx="21870323" cy="16041221"/>
          </a:xfrm>
        </p:spPr>
        <p:txBody>
          <a:bodyPr/>
          <a:lstStyle>
            <a:lvl1pPr>
              <a:defRPr sz="10532"/>
            </a:lvl1pPr>
            <a:lvl2pPr>
              <a:defRPr sz="9216"/>
            </a:lvl2pPr>
            <a:lvl3pPr>
              <a:defRPr sz="7899"/>
            </a:lvl3pPr>
            <a:lvl4pPr>
              <a:defRPr sz="6583"/>
            </a:lvl4pPr>
            <a:lvl5pPr>
              <a:defRPr sz="6583"/>
            </a:lvl5pPr>
            <a:lvl6pPr>
              <a:defRPr sz="6583"/>
            </a:lvl6pPr>
            <a:lvl7pPr>
              <a:defRPr sz="6583"/>
            </a:lvl7pPr>
            <a:lvl8pPr>
              <a:defRPr sz="6583"/>
            </a:lvl8pPr>
            <a:lvl9pPr>
              <a:defRPr sz="6583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75672" y="6771799"/>
            <a:ext cx="13933329" cy="12545595"/>
          </a:xfrm>
        </p:spPr>
        <p:txBody>
          <a:bodyPr/>
          <a:lstStyle>
            <a:lvl1pPr marL="0" indent="0">
              <a:buNone/>
              <a:defRPr sz="5266"/>
            </a:lvl1pPr>
            <a:lvl2pPr marL="1504828" indent="0">
              <a:buNone/>
              <a:defRPr sz="4608"/>
            </a:lvl2pPr>
            <a:lvl3pPr marL="3009656" indent="0">
              <a:buNone/>
              <a:defRPr sz="3950"/>
            </a:lvl3pPr>
            <a:lvl4pPr marL="4514484" indent="0">
              <a:buNone/>
              <a:defRPr sz="3291"/>
            </a:lvl4pPr>
            <a:lvl5pPr marL="6019312" indent="0">
              <a:buNone/>
              <a:defRPr sz="3291"/>
            </a:lvl5pPr>
            <a:lvl6pPr marL="7524140" indent="0">
              <a:buNone/>
              <a:defRPr sz="3291"/>
            </a:lvl6pPr>
            <a:lvl7pPr marL="9028968" indent="0">
              <a:buNone/>
              <a:defRPr sz="3291"/>
            </a:lvl7pPr>
            <a:lvl8pPr marL="10533797" indent="0">
              <a:buNone/>
              <a:defRPr sz="3291"/>
            </a:lvl8pPr>
            <a:lvl9pPr marL="12038625" indent="0">
              <a:buNone/>
              <a:defRPr sz="329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9A59C-659D-9247-B26C-A682A7E6B438}" type="datetimeFigureOut">
              <a:rPr lang="de-DE" smtClean="0"/>
              <a:t>30.08.2024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42D94-73BA-0146-B403-6516A57F6C6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432178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75672" y="1504844"/>
            <a:ext cx="13933329" cy="5266955"/>
          </a:xfrm>
        </p:spPr>
        <p:txBody>
          <a:bodyPr anchor="b"/>
          <a:lstStyle>
            <a:lvl1pPr>
              <a:defRPr sz="10532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8365898" y="3250047"/>
            <a:ext cx="21870323" cy="16041221"/>
          </a:xfrm>
        </p:spPr>
        <p:txBody>
          <a:bodyPr anchor="t"/>
          <a:lstStyle>
            <a:lvl1pPr marL="0" indent="0">
              <a:buNone/>
              <a:defRPr sz="10532"/>
            </a:lvl1pPr>
            <a:lvl2pPr marL="1504828" indent="0">
              <a:buNone/>
              <a:defRPr sz="9216"/>
            </a:lvl2pPr>
            <a:lvl3pPr marL="3009656" indent="0">
              <a:buNone/>
              <a:defRPr sz="7899"/>
            </a:lvl3pPr>
            <a:lvl4pPr marL="4514484" indent="0">
              <a:buNone/>
              <a:defRPr sz="6583"/>
            </a:lvl4pPr>
            <a:lvl5pPr marL="6019312" indent="0">
              <a:buNone/>
              <a:defRPr sz="6583"/>
            </a:lvl5pPr>
            <a:lvl6pPr marL="7524140" indent="0">
              <a:buNone/>
              <a:defRPr sz="6583"/>
            </a:lvl6pPr>
            <a:lvl7pPr marL="9028968" indent="0">
              <a:buNone/>
              <a:defRPr sz="6583"/>
            </a:lvl7pPr>
            <a:lvl8pPr marL="10533797" indent="0">
              <a:buNone/>
              <a:defRPr sz="6583"/>
            </a:lvl8pPr>
            <a:lvl9pPr marL="12038625" indent="0">
              <a:buNone/>
              <a:defRPr sz="6583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75672" y="6771799"/>
            <a:ext cx="13933329" cy="12545595"/>
          </a:xfrm>
        </p:spPr>
        <p:txBody>
          <a:bodyPr/>
          <a:lstStyle>
            <a:lvl1pPr marL="0" indent="0">
              <a:buNone/>
              <a:defRPr sz="5266"/>
            </a:lvl1pPr>
            <a:lvl2pPr marL="1504828" indent="0">
              <a:buNone/>
              <a:defRPr sz="4608"/>
            </a:lvl2pPr>
            <a:lvl3pPr marL="3009656" indent="0">
              <a:buNone/>
              <a:defRPr sz="3950"/>
            </a:lvl3pPr>
            <a:lvl4pPr marL="4514484" indent="0">
              <a:buNone/>
              <a:defRPr sz="3291"/>
            </a:lvl4pPr>
            <a:lvl5pPr marL="6019312" indent="0">
              <a:buNone/>
              <a:defRPr sz="3291"/>
            </a:lvl5pPr>
            <a:lvl6pPr marL="7524140" indent="0">
              <a:buNone/>
              <a:defRPr sz="3291"/>
            </a:lvl6pPr>
            <a:lvl7pPr marL="9028968" indent="0">
              <a:buNone/>
              <a:defRPr sz="3291"/>
            </a:lvl7pPr>
            <a:lvl8pPr marL="10533797" indent="0">
              <a:buNone/>
              <a:defRPr sz="3291"/>
            </a:lvl8pPr>
            <a:lvl9pPr marL="12038625" indent="0">
              <a:buNone/>
              <a:defRPr sz="329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9A59C-659D-9247-B26C-A682A7E6B438}" type="datetimeFigureOut">
              <a:rPr lang="de-DE" smtClean="0"/>
              <a:t>30.08.2024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42D94-73BA-0146-B403-6516A57F6C6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867118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9A59C-659D-9247-B26C-A682A7E6B438}" type="datetimeFigureOut">
              <a:rPr lang="de-DE" smtClean="0"/>
              <a:t>30.08.2024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42D94-73BA-0146-B403-6516A57F6C6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041317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0915456" y="1201785"/>
            <a:ext cx="9315138" cy="19129289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970044" y="1201785"/>
            <a:ext cx="27405405" cy="19129289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9A59C-659D-9247-B26C-A682A7E6B438}" type="datetimeFigureOut">
              <a:rPr lang="de-DE" smtClean="0"/>
              <a:t>30.08.2024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42D94-73BA-0146-B403-6516A57F6C6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3914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70044" y="1201787"/>
            <a:ext cx="37260550" cy="43630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70044" y="6008927"/>
            <a:ext cx="37260550" cy="1432214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970044" y="20921516"/>
            <a:ext cx="9720144" cy="120178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9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C9A59C-659D-9247-B26C-A682A7E6B438}" type="datetimeFigureOut">
              <a:rPr lang="de-DE" smtClean="0"/>
              <a:t>30.08.2024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310212" y="20921516"/>
            <a:ext cx="14580215" cy="120178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9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0510450" y="20921516"/>
            <a:ext cx="9720144" cy="120178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9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F42D94-73BA-0146-B403-6516A57F6C6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27523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3009656" rtl="0" eaLnBrk="1" latinLnBrk="0" hangingPunct="1">
        <a:lnSpc>
          <a:spcPct val="90000"/>
        </a:lnSpc>
        <a:spcBef>
          <a:spcPct val="0"/>
        </a:spcBef>
        <a:buNone/>
        <a:defRPr sz="14482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52414" indent="-752414" algn="l" defTabSz="3009656" rtl="0" eaLnBrk="1" latinLnBrk="0" hangingPunct="1">
        <a:lnSpc>
          <a:spcPct val="90000"/>
        </a:lnSpc>
        <a:spcBef>
          <a:spcPts val="3291"/>
        </a:spcBef>
        <a:buFont typeface="Arial" panose="020B0604020202020204" pitchFamily="34" charset="0"/>
        <a:buChar char="•"/>
        <a:defRPr sz="9216" kern="1200">
          <a:solidFill>
            <a:schemeClr val="tx1"/>
          </a:solidFill>
          <a:latin typeface="+mn-lt"/>
          <a:ea typeface="+mn-ea"/>
          <a:cs typeface="+mn-cs"/>
        </a:defRPr>
      </a:lvl1pPr>
      <a:lvl2pPr marL="2257242" indent="-752414" algn="l" defTabSz="3009656" rtl="0" eaLnBrk="1" latinLnBrk="0" hangingPunct="1">
        <a:lnSpc>
          <a:spcPct val="90000"/>
        </a:lnSpc>
        <a:spcBef>
          <a:spcPts val="1646"/>
        </a:spcBef>
        <a:buFont typeface="Arial" panose="020B0604020202020204" pitchFamily="34" charset="0"/>
        <a:buChar char="•"/>
        <a:defRPr sz="7899" kern="1200">
          <a:solidFill>
            <a:schemeClr val="tx1"/>
          </a:solidFill>
          <a:latin typeface="+mn-lt"/>
          <a:ea typeface="+mn-ea"/>
          <a:cs typeface="+mn-cs"/>
        </a:defRPr>
      </a:lvl2pPr>
      <a:lvl3pPr marL="3762070" indent="-752414" algn="l" defTabSz="3009656" rtl="0" eaLnBrk="1" latinLnBrk="0" hangingPunct="1">
        <a:lnSpc>
          <a:spcPct val="90000"/>
        </a:lnSpc>
        <a:spcBef>
          <a:spcPts val="1646"/>
        </a:spcBef>
        <a:buFont typeface="Arial" panose="020B0604020202020204" pitchFamily="34" charset="0"/>
        <a:buChar char="•"/>
        <a:defRPr sz="6583" kern="1200">
          <a:solidFill>
            <a:schemeClr val="tx1"/>
          </a:solidFill>
          <a:latin typeface="+mn-lt"/>
          <a:ea typeface="+mn-ea"/>
          <a:cs typeface="+mn-cs"/>
        </a:defRPr>
      </a:lvl3pPr>
      <a:lvl4pPr marL="5266898" indent="-752414" algn="l" defTabSz="3009656" rtl="0" eaLnBrk="1" latinLnBrk="0" hangingPunct="1">
        <a:lnSpc>
          <a:spcPct val="90000"/>
        </a:lnSpc>
        <a:spcBef>
          <a:spcPts val="1646"/>
        </a:spcBef>
        <a:buFont typeface="Arial" panose="020B0604020202020204" pitchFamily="34" charset="0"/>
        <a:buChar char="•"/>
        <a:defRPr sz="5925" kern="1200">
          <a:solidFill>
            <a:schemeClr val="tx1"/>
          </a:solidFill>
          <a:latin typeface="+mn-lt"/>
          <a:ea typeface="+mn-ea"/>
          <a:cs typeface="+mn-cs"/>
        </a:defRPr>
      </a:lvl4pPr>
      <a:lvl5pPr marL="6771726" indent="-752414" algn="l" defTabSz="3009656" rtl="0" eaLnBrk="1" latinLnBrk="0" hangingPunct="1">
        <a:lnSpc>
          <a:spcPct val="90000"/>
        </a:lnSpc>
        <a:spcBef>
          <a:spcPts val="1646"/>
        </a:spcBef>
        <a:buFont typeface="Arial" panose="020B0604020202020204" pitchFamily="34" charset="0"/>
        <a:buChar char="•"/>
        <a:defRPr sz="5925" kern="1200">
          <a:solidFill>
            <a:schemeClr val="tx1"/>
          </a:solidFill>
          <a:latin typeface="+mn-lt"/>
          <a:ea typeface="+mn-ea"/>
          <a:cs typeface="+mn-cs"/>
        </a:defRPr>
      </a:lvl5pPr>
      <a:lvl6pPr marL="8276554" indent="-752414" algn="l" defTabSz="3009656" rtl="0" eaLnBrk="1" latinLnBrk="0" hangingPunct="1">
        <a:lnSpc>
          <a:spcPct val="90000"/>
        </a:lnSpc>
        <a:spcBef>
          <a:spcPts val="1646"/>
        </a:spcBef>
        <a:buFont typeface="Arial" panose="020B0604020202020204" pitchFamily="34" charset="0"/>
        <a:buChar char="•"/>
        <a:defRPr sz="5925" kern="1200">
          <a:solidFill>
            <a:schemeClr val="tx1"/>
          </a:solidFill>
          <a:latin typeface="+mn-lt"/>
          <a:ea typeface="+mn-ea"/>
          <a:cs typeface="+mn-cs"/>
        </a:defRPr>
      </a:lvl6pPr>
      <a:lvl7pPr marL="9781383" indent="-752414" algn="l" defTabSz="3009656" rtl="0" eaLnBrk="1" latinLnBrk="0" hangingPunct="1">
        <a:lnSpc>
          <a:spcPct val="90000"/>
        </a:lnSpc>
        <a:spcBef>
          <a:spcPts val="1646"/>
        </a:spcBef>
        <a:buFont typeface="Arial" panose="020B0604020202020204" pitchFamily="34" charset="0"/>
        <a:buChar char="•"/>
        <a:defRPr sz="5925" kern="1200">
          <a:solidFill>
            <a:schemeClr val="tx1"/>
          </a:solidFill>
          <a:latin typeface="+mn-lt"/>
          <a:ea typeface="+mn-ea"/>
          <a:cs typeface="+mn-cs"/>
        </a:defRPr>
      </a:lvl7pPr>
      <a:lvl8pPr marL="11286211" indent="-752414" algn="l" defTabSz="3009656" rtl="0" eaLnBrk="1" latinLnBrk="0" hangingPunct="1">
        <a:lnSpc>
          <a:spcPct val="90000"/>
        </a:lnSpc>
        <a:spcBef>
          <a:spcPts val="1646"/>
        </a:spcBef>
        <a:buFont typeface="Arial" panose="020B0604020202020204" pitchFamily="34" charset="0"/>
        <a:buChar char="•"/>
        <a:defRPr sz="5925" kern="1200">
          <a:solidFill>
            <a:schemeClr val="tx1"/>
          </a:solidFill>
          <a:latin typeface="+mn-lt"/>
          <a:ea typeface="+mn-ea"/>
          <a:cs typeface="+mn-cs"/>
        </a:defRPr>
      </a:lvl8pPr>
      <a:lvl9pPr marL="12791039" indent="-752414" algn="l" defTabSz="3009656" rtl="0" eaLnBrk="1" latinLnBrk="0" hangingPunct="1">
        <a:lnSpc>
          <a:spcPct val="90000"/>
        </a:lnSpc>
        <a:spcBef>
          <a:spcPts val="1646"/>
        </a:spcBef>
        <a:buFont typeface="Arial" panose="020B0604020202020204" pitchFamily="34" charset="0"/>
        <a:buChar char="•"/>
        <a:defRPr sz="592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009656" rtl="0" eaLnBrk="1" latinLnBrk="0" hangingPunct="1">
        <a:defRPr sz="5925" kern="1200">
          <a:solidFill>
            <a:schemeClr val="tx1"/>
          </a:solidFill>
          <a:latin typeface="+mn-lt"/>
          <a:ea typeface="+mn-ea"/>
          <a:cs typeface="+mn-cs"/>
        </a:defRPr>
      </a:lvl1pPr>
      <a:lvl2pPr marL="1504828" algn="l" defTabSz="3009656" rtl="0" eaLnBrk="1" latinLnBrk="0" hangingPunct="1">
        <a:defRPr sz="5925" kern="1200">
          <a:solidFill>
            <a:schemeClr val="tx1"/>
          </a:solidFill>
          <a:latin typeface="+mn-lt"/>
          <a:ea typeface="+mn-ea"/>
          <a:cs typeface="+mn-cs"/>
        </a:defRPr>
      </a:lvl2pPr>
      <a:lvl3pPr marL="3009656" algn="l" defTabSz="3009656" rtl="0" eaLnBrk="1" latinLnBrk="0" hangingPunct="1">
        <a:defRPr sz="5925" kern="1200">
          <a:solidFill>
            <a:schemeClr val="tx1"/>
          </a:solidFill>
          <a:latin typeface="+mn-lt"/>
          <a:ea typeface="+mn-ea"/>
          <a:cs typeface="+mn-cs"/>
        </a:defRPr>
      </a:lvl3pPr>
      <a:lvl4pPr marL="4514484" algn="l" defTabSz="3009656" rtl="0" eaLnBrk="1" latinLnBrk="0" hangingPunct="1">
        <a:defRPr sz="5925" kern="1200">
          <a:solidFill>
            <a:schemeClr val="tx1"/>
          </a:solidFill>
          <a:latin typeface="+mn-lt"/>
          <a:ea typeface="+mn-ea"/>
          <a:cs typeface="+mn-cs"/>
        </a:defRPr>
      </a:lvl4pPr>
      <a:lvl5pPr marL="6019312" algn="l" defTabSz="3009656" rtl="0" eaLnBrk="1" latinLnBrk="0" hangingPunct="1">
        <a:defRPr sz="5925" kern="1200">
          <a:solidFill>
            <a:schemeClr val="tx1"/>
          </a:solidFill>
          <a:latin typeface="+mn-lt"/>
          <a:ea typeface="+mn-ea"/>
          <a:cs typeface="+mn-cs"/>
        </a:defRPr>
      </a:lvl5pPr>
      <a:lvl6pPr marL="7524140" algn="l" defTabSz="3009656" rtl="0" eaLnBrk="1" latinLnBrk="0" hangingPunct="1">
        <a:defRPr sz="5925" kern="1200">
          <a:solidFill>
            <a:schemeClr val="tx1"/>
          </a:solidFill>
          <a:latin typeface="+mn-lt"/>
          <a:ea typeface="+mn-ea"/>
          <a:cs typeface="+mn-cs"/>
        </a:defRPr>
      </a:lvl6pPr>
      <a:lvl7pPr marL="9028968" algn="l" defTabSz="3009656" rtl="0" eaLnBrk="1" latinLnBrk="0" hangingPunct="1">
        <a:defRPr sz="5925" kern="1200">
          <a:solidFill>
            <a:schemeClr val="tx1"/>
          </a:solidFill>
          <a:latin typeface="+mn-lt"/>
          <a:ea typeface="+mn-ea"/>
          <a:cs typeface="+mn-cs"/>
        </a:defRPr>
      </a:lvl7pPr>
      <a:lvl8pPr marL="10533797" algn="l" defTabSz="3009656" rtl="0" eaLnBrk="1" latinLnBrk="0" hangingPunct="1">
        <a:defRPr sz="5925" kern="1200">
          <a:solidFill>
            <a:schemeClr val="tx1"/>
          </a:solidFill>
          <a:latin typeface="+mn-lt"/>
          <a:ea typeface="+mn-ea"/>
          <a:cs typeface="+mn-cs"/>
        </a:defRPr>
      </a:lvl8pPr>
      <a:lvl9pPr marL="12038625" algn="l" defTabSz="3009656" rtl="0" eaLnBrk="1" latinLnBrk="0" hangingPunct="1">
        <a:defRPr sz="592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ildplatzhalter 1">
            <a:extLst>
              <a:ext uri="{FF2B5EF4-FFF2-40B4-BE49-F238E27FC236}">
                <a16:creationId xmlns:a16="http://schemas.microsoft.com/office/drawing/2014/main" id="{2487AD7A-685E-3527-EEC4-A80254F0EC6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11122663" y="3622579"/>
            <a:ext cx="11830879" cy="16815954"/>
          </a:xfrm>
        </p:spPr>
        <p:txBody>
          <a:bodyPr/>
          <a:lstStyle/>
          <a:p>
            <a:endParaRPr lang="de-DE"/>
          </a:p>
        </p:txBody>
      </p:sp>
      <p:sp>
        <p:nvSpPr>
          <p:cNvPr id="8" name="Textplatzhalter 10">
            <a:extLst>
              <a:ext uri="{FF2B5EF4-FFF2-40B4-BE49-F238E27FC236}">
                <a16:creationId xmlns:a16="http://schemas.microsoft.com/office/drawing/2014/main" id="{BF35C88C-2803-3535-85DB-E1A17F004E5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5505228" y="13309600"/>
            <a:ext cx="17217571" cy="2743200"/>
          </a:xfrm>
        </p:spPr>
        <p:txBody>
          <a:bodyPr>
            <a:noAutofit/>
          </a:bodyPr>
          <a:lstStyle>
            <a:lvl1pPr marL="0" indent="0">
              <a:buNone/>
              <a:defRPr sz="17000" b="1" i="0">
                <a:solidFill>
                  <a:schemeClr val="bg1"/>
                </a:solidFill>
                <a:latin typeface="Helvetica" pitchFamily="2" charset="0"/>
              </a:defRPr>
            </a:lvl1pPr>
          </a:lstStyle>
          <a:p>
            <a:pPr lvl="0"/>
            <a:r>
              <a:rPr lang="de-DE" b="1" i="0" dirty="0">
                <a:latin typeface="Helvetica" pitchFamily="2" charset="0"/>
              </a:rPr>
              <a:t>Name</a:t>
            </a:r>
            <a:endParaRPr lang="de-DE" dirty="0"/>
          </a:p>
        </p:txBody>
      </p:sp>
      <p:sp>
        <p:nvSpPr>
          <p:cNvPr id="9" name="Textplatzhalter 13">
            <a:extLst>
              <a:ext uri="{FF2B5EF4-FFF2-40B4-BE49-F238E27FC236}">
                <a16:creationId xmlns:a16="http://schemas.microsoft.com/office/drawing/2014/main" id="{84F551EF-46BC-30CC-4624-77BBF0A4F12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5505228" y="16433800"/>
            <a:ext cx="17217571" cy="2743200"/>
          </a:xfrm>
        </p:spPr>
        <p:txBody>
          <a:bodyPr>
            <a:normAutofit/>
          </a:bodyPr>
          <a:lstStyle>
            <a:lvl1pPr marL="0" indent="0">
              <a:buNone/>
              <a:defRPr sz="11500">
                <a:solidFill>
                  <a:schemeClr val="bg1"/>
                </a:solidFill>
                <a:latin typeface="Helvetica" pitchFamily="2" charset="0"/>
              </a:defRPr>
            </a:lvl1pPr>
          </a:lstStyle>
          <a:p>
            <a:pPr lvl="0"/>
            <a:r>
              <a:rPr lang="de-DE" dirty="0"/>
              <a:t>Firma</a:t>
            </a:r>
          </a:p>
        </p:txBody>
      </p:sp>
    </p:spTree>
    <p:extLst>
      <p:ext uri="{BB962C8B-B14F-4D97-AF65-F5344CB8AC3E}">
        <p14:creationId xmlns:p14="http://schemas.microsoft.com/office/powerpoint/2010/main" val="34130837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6BDCCA425E230340A97A458D362E2923" ma:contentTypeVersion="15" ma:contentTypeDescription="Ein neues Dokument erstellen." ma:contentTypeScope="" ma:versionID="009ed4c75bcca1e7d6d4daca9971d1b1">
  <xsd:schema xmlns:xsd="http://www.w3.org/2001/XMLSchema" xmlns:xs="http://www.w3.org/2001/XMLSchema" xmlns:p="http://schemas.microsoft.com/office/2006/metadata/properties" xmlns:ns2="fbe1c401-4d0a-4350-8242-868a81ee0ac5" xmlns:ns3="d5154440-f0ac-4597-a20a-5d0fb41bef2b" targetNamespace="http://schemas.microsoft.com/office/2006/metadata/properties" ma:root="true" ma:fieldsID="5181ca39f6954c48020aab3d47c994c6" ns2:_="" ns3:_="">
    <xsd:import namespace="fbe1c401-4d0a-4350-8242-868a81ee0ac5"/>
    <xsd:import namespace="d5154440-f0ac-4597-a20a-5d0fb41bef2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LengthInSecond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be1c401-4d0a-4350-8242-868a81ee0ac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Bildmarkierungen" ma:readOnly="false" ma:fieldId="{5cf76f15-5ced-4ddc-b409-7134ff3c332f}" ma:taxonomyMulti="true" ma:sspId="958c498c-9765-48fb-9de1-ce272e7a142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8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ObjectDetectorVersions" ma:index="2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5154440-f0ac-4597-a20a-5d0fb41bef2b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322c164f-317b-4582-b1f0-066b29121f2c}" ma:internalName="TaxCatchAll" ma:showField="CatchAllData" ma:web="d5154440-f0ac-4597-a20a-5d0fb41bef2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Freigegeben fü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Freigegeben für -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5154440-f0ac-4597-a20a-5d0fb41bef2b" xsi:nil="true"/>
    <lcf76f155ced4ddcb4097134ff3c332f xmlns="fbe1c401-4d0a-4350-8242-868a81ee0ac5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E13A2EC-285B-4629-9D7A-5432B3BD9DC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be1c401-4d0a-4350-8242-868a81ee0ac5"/>
    <ds:schemaRef ds:uri="d5154440-f0ac-4597-a20a-5d0fb41bef2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D6CF8158-3421-4862-B888-996352860169}">
  <ds:schemaRefs>
    <ds:schemaRef ds:uri="http://schemas.microsoft.com/office/2006/metadata/properties"/>
    <ds:schemaRef ds:uri="http://schemas.microsoft.com/office/infopath/2007/PartnerControls"/>
    <ds:schemaRef ds:uri="d5154440-f0ac-4597-a20a-5d0fb41bef2b"/>
    <ds:schemaRef ds:uri="fbe1c401-4d0a-4350-8242-868a81ee0ac5"/>
  </ds:schemaRefs>
</ds:datastoreItem>
</file>

<file path=customXml/itemProps3.xml><?xml version="1.0" encoding="utf-8"?>
<ds:datastoreItem xmlns:ds="http://schemas.openxmlformats.org/officeDocument/2006/customXml" ds:itemID="{64767682-E825-4BBD-BBD4-CCCAE2A9F59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0</TotalTime>
  <Words>2</Words>
  <Application>Microsoft Office PowerPoint</Application>
  <PresentationFormat>Benutzerdefiniert</PresentationFormat>
  <Paragraphs>2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Helvetica</vt:lpstr>
      <vt:lpstr>Office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Louis Meier</dc:creator>
  <cp:lastModifiedBy>Wießner, Franziska</cp:lastModifiedBy>
  <cp:revision>8</cp:revision>
  <cp:lastPrinted>2024-05-22T07:26:00Z</cp:lastPrinted>
  <dcterms:created xsi:type="dcterms:W3CDTF">2023-07-30T12:53:21Z</dcterms:created>
  <dcterms:modified xsi:type="dcterms:W3CDTF">2024-08-30T19:30:57Z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0x0101006BDCCA425E230340A97A458D362E2923</vt:lpwstr>
  </property>
  <property fmtid="{D5CDD505-2E9C-101B-9397-08002B2CF9AE}" pid="3" name="MediaServiceImageTags">
    <vt:lpwstr/>
  </property>
</Properties>
</file>